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19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91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24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87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3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12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3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5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90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24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4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9C620-6456-43F9-8223-3580324142C0}" type="datetimeFigureOut">
              <a:rPr lang="it-IT" smtClean="0"/>
              <a:pPr/>
              <a:t>26/04/2017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C0E7-16BC-4307-BD19-09FF11A254D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83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ahUKEwiT95iSldbJAhVEaRQKHf2wBEUQjRwIBw&amp;url=http://www.disegnidacolorareonline.com/disegni-colorati/sposi-bouquet-fiori-colorato&amp;psig=AFQjCNGpfMefUXbAuuP_GE9djn3725rrvA&amp;ust=145000430843785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1360" y="207402"/>
            <a:ext cx="8368080" cy="1343708"/>
          </a:xfrm>
        </p:spPr>
        <p:txBody>
          <a:bodyPr>
            <a:noAutofit/>
          </a:bodyPr>
          <a:lstStyle/>
          <a:p>
            <a:br>
              <a:rPr lang="it-I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it-I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Peter’s</a:t>
            </a:r>
            <a:r>
              <a:rPr lang="it-I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Story </a:t>
            </a:r>
            <a:br>
              <a:rPr lang="it-IT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</a:t>
            </a:r>
            <a:r>
              <a:rPr lang="it-IT" sz="36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Stribor’s</a:t>
            </a:r>
            <a:r>
              <a:rPr lang="it-IT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36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Forest</a:t>
            </a:r>
            <a:endParaRPr lang="it-IT" sz="3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1016" y="1631907"/>
            <a:ext cx="668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One</a:t>
            </a:r>
            <a:r>
              <a:rPr lang="it-IT" sz="3200" dirty="0"/>
              <a:t> </a:t>
            </a:r>
            <a:r>
              <a:rPr lang="it-IT" sz="3200" dirty="0" err="1"/>
              <a:t>evening</a:t>
            </a:r>
            <a:r>
              <a:rPr lang="it-IT" sz="3200" dirty="0"/>
              <a:t>, a </a:t>
            </a:r>
            <a:r>
              <a:rPr lang="it-IT" sz="3200" dirty="0" err="1"/>
              <a:t>young</a:t>
            </a:r>
            <a:r>
              <a:rPr lang="it-IT" sz="3200" dirty="0"/>
              <a:t> man </a:t>
            </a:r>
            <a:r>
              <a:rPr lang="it-IT" sz="3200" dirty="0" err="1"/>
              <a:t>whose</a:t>
            </a:r>
            <a:r>
              <a:rPr lang="it-IT" sz="3200" dirty="0"/>
              <a:t> </a:t>
            </a:r>
            <a:r>
              <a:rPr lang="it-IT" sz="3200" dirty="0" err="1"/>
              <a:t>name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Peter, </a:t>
            </a:r>
            <a:r>
              <a:rPr lang="it-IT" sz="3200" dirty="0" err="1"/>
              <a:t>entered</a:t>
            </a:r>
            <a:r>
              <a:rPr lang="it-IT" sz="3200" dirty="0"/>
              <a:t> a videogames </a:t>
            </a:r>
            <a:r>
              <a:rPr lang="it-IT" sz="3200" dirty="0" err="1"/>
              <a:t>arcade</a:t>
            </a:r>
            <a:r>
              <a:rPr lang="it-IT" sz="32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799" y="1404668"/>
            <a:ext cx="3875809" cy="234489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87520" y="3830356"/>
            <a:ext cx="790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In </a:t>
            </a:r>
            <a:r>
              <a:rPr lang="it-IT" sz="3200" dirty="0" err="1"/>
              <a:t>this</a:t>
            </a:r>
            <a:r>
              <a:rPr lang="it-IT" sz="3200" dirty="0"/>
              <a:t> </a:t>
            </a:r>
            <a:r>
              <a:rPr lang="it-IT" sz="3200" dirty="0" err="1"/>
              <a:t>place</a:t>
            </a:r>
            <a:r>
              <a:rPr lang="it-IT" sz="3200" dirty="0"/>
              <a:t> some of the </a:t>
            </a:r>
            <a:r>
              <a:rPr lang="it-IT" sz="3200" dirty="0" err="1"/>
              <a:t>magic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Good</a:t>
            </a:r>
            <a:r>
              <a:rPr lang="it-IT" sz="3200" dirty="0"/>
              <a:t> and some </a:t>
            </a:r>
            <a:r>
              <a:rPr lang="it-IT" sz="3200" dirty="0" err="1"/>
              <a:t>Bad</a:t>
            </a:r>
            <a:r>
              <a:rPr lang="it-IT" sz="3200" dirty="0"/>
              <a:t> to </a:t>
            </a:r>
            <a:r>
              <a:rPr lang="it-IT" sz="3200" dirty="0" err="1"/>
              <a:t>each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</a:t>
            </a:r>
            <a:r>
              <a:rPr lang="it-IT" sz="3200" dirty="0" err="1"/>
              <a:t>young</a:t>
            </a:r>
            <a:r>
              <a:rPr lang="it-IT" sz="3200" dirty="0"/>
              <a:t> </a:t>
            </a:r>
            <a:r>
              <a:rPr lang="it-IT" sz="3200" dirty="0" err="1"/>
              <a:t>people</a:t>
            </a:r>
            <a:r>
              <a:rPr lang="it-IT" sz="3200" dirty="0"/>
              <a:t> </a:t>
            </a:r>
            <a:r>
              <a:rPr lang="it-IT" sz="3200" dirty="0" err="1"/>
              <a:t>deserved</a:t>
            </a:r>
            <a:r>
              <a:rPr lang="it-IT" sz="3200" dirty="0"/>
              <a:t>. </a:t>
            </a:r>
            <a:r>
              <a:rPr lang="it-IT" sz="3200" dirty="0" err="1"/>
              <a:t>When</a:t>
            </a:r>
            <a:r>
              <a:rPr lang="it-IT" sz="3200" dirty="0"/>
              <a:t> Peter </a:t>
            </a:r>
            <a:r>
              <a:rPr lang="it-IT" sz="3200" dirty="0" err="1"/>
              <a:t>entered</a:t>
            </a:r>
            <a:r>
              <a:rPr lang="it-IT" sz="3200" dirty="0"/>
              <a:t>, he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attracted</a:t>
            </a:r>
            <a:r>
              <a:rPr lang="it-IT" sz="3200" dirty="0"/>
              <a:t> to a </a:t>
            </a:r>
            <a:r>
              <a:rPr lang="it-IT" sz="3200" dirty="0" err="1"/>
              <a:t>very</a:t>
            </a:r>
            <a:r>
              <a:rPr lang="it-IT" sz="3200" dirty="0"/>
              <a:t> beautiful girl </a:t>
            </a:r>
            <a:r>
              <a:rPr lang="it-IT" sz="3200" dirty="0" err="1"/>
              <a:t>who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the leader of a bad boys </a:t>
            </a:r>
            <a:r>
              <a:rPr lang="it-IT" sz="3200" dirty="0" err="1"/>
              <a:t>group</a:t>
            </a:r>
            <a:r>
              <a:rPr lang="it-IT" sz="3200" dirty="0"/>
              <a:t> in the city.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3241965"/>
            <a:ext cx="3231572" cy="38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8743" y="157348"/>
            <a:ext cx="6662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They</a:t>
            </a:r>
            <a:r>
              <a:rPr lang="it-IT" sz="3200" dirty="0"/>
              <a:t> </a:t>
            </a:r>
            <a:r>
              <a:rPr lang="it-IT" sz="3200" dirty="0" err="1"/>
              <a:t>were</a:t>
            </a:r>
            <a:r>
              <a:rPr lang="it-IT" sz="3200" dirty="0"/>
              <a:t> boys with  a </a:t>
            </a:r>
            <a:r>
              <a:rPr lang="it-IT" sz="3200" dirty="0" err="1"/>
              <a:t>bad</a:t>
            </a:r>
            <a:r>
              <a:rPr lang="it-IT" sz="3200" dirty="0"/>
              <a:t> </a:t>
            </a:r>
            <a:r>
              <a:rPr lang="it-IT" sz="3200" dirty="0" err="1"/>
              <a:t>reputation</a:t>
            </a:r>
            <a:r>
              <a:rPr lang="it-IT" sz="3200" dirty="0"/>
              <a:t>. </a:t>
            </a:r>
            <a:r>
              <a:rPr lang="it-IT" sz="3200" dirty="0" err="1"/>
              <a:t>They</a:t>
            </a:r>
            <a:r>
              <a:rPr lang="it-IT" sz="3200" dirty="0"/>
              <a:t> </a:t>
            </a:r>
            <a:r>
              <a:rPr lang="it-IT" sz="3200" dirty="0" err="1"/>
              <a:t>drank</a:t>
            </a:r>
            <a:r>
              <a:rPr lang="it-IT" sz="3200" dirty="0"/>
              <a:t> a </a:t>
            </a:r>
            <a:r>
              <a:rPr lang="it-IT" sz="3200" dirty="0" err="1"/>
              <a:t>lot</a:t>
            </a:r>
            <a:r>
              <a:rPr lang="it-IT" sz="3200" dirty="0"/>
              <a:t> of </a:t>
            </a:r>
            <a:r>
              <a:rPr lang="it-IT" sz="3200" dirty="0" err="1"/>
              <a:t>alcohol</a:t>
            </a:r>
            <a:r>
              <a:rPr lang="it-IT" sz="3200" dirty="0"/>
              <a:t> and </a:t>
            </a:r>
            <a:r>
              <a:rPr lang="it-IT" sz="3200" dirty="0" err="1"/>
              <a:t>used</a:t>
            </a:r>
            <a:r>
              <a:rPr lang="it-IT" sz="3200" dirty="0"/>
              <a:t> </a:t>
            </a:r>
            <a:r>
              <a:rPr lang="it-IT" sz="3200" dirty="0" err="1"/>
              <a:t>lots</a:t>
            </a:r>
            <a:r>
              <a:rPr lang="it-IT" sz="3200" dirty="0"/>
              <a:t> </a:t>
            </a:r>
            <a:r>
              <a:rPr lang="it-IT" sz="3200" dirty="0" err="1"/>
              <a:t>of</a:t>
            </a:r>
            <a:r>
              <a:rPr lang="it-IT" sz="3200" dirty="0"/>
              <a:t> </a:t>
            </a:r>
            <a:r>
              <a:rPr lang="it-IT" sz="3200" dirty="0" err="1"/>
              <a:t>drugs</a:t>
            </a:r>
            <a:r>
              <a:rPr lang="it-IT" sz="3200" dirty="0"/>
              <a:t>. </a:t>
            </a:r>
            <a:r>
              <a:rPr lang="it-IT" sz="3200" dirty="0" err="1"/>
              <a:t>They</a:t>
            </a:r>
            <a:r>
              <a:rPr lang="it-IT" sz="3200" dirty="0"/>
              <a:t> </a:t>
            </a:r>
            <a:r>
              <a:rPr lang="it-IT" sz="3200" dirty="0" err="1"/>
              <a:t>vandalised</a:t>
            </a:r>
            <a:r>
              <a:rPr lang="it-IT" sz="3200" dirty="0"/>
              <a:t> the city.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6592" y="1632857"/>
            <a:ext cx="7148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Peter  </a:t>
            </a:r>
            <a:r>
              <a:rPr lang="it-IT" sz="3200" dirty="0" err="1"/>
              <a:t>liked</a:t>
            </a:r>
            <a:r>
              <a:rPr lang="it-IT" sz="3200" dirty="0"/>
              <a:t> </a:t>
            </a:r>
            <a:r>
              <a:rPr lang="it-IT" sz="3200" dirty="0" err="1"/>
              <a:t>her</a:t>
            </a:r>
            <a:r>
              <a:rPr lang="it-IT" sz="3200" dirty="0"/>
              <a:t> and  </a:t>
            </a:r>
            <a:r>
              <a:rPr lang="it-IT" sz="3200" dirty="0" err="1"/>
              <a:t>decided</a:t>
            </a:r>
            <a:r>
              <a:rPr lang="it-IT" sz="3200" dirty="0"/>
              <a:t> to introduce the girl to </a:t>
            </a:r>
            <a:r>
              <a:rPr lang="it-IT" sz="3200" dirty="0" err="1"/>
              <a:t>his</a:t>
            </a:r>
            <a:r>
              <a:rPr lang="it-IT" sz="3200" dirty="0"/>
              <a:t> </a:t>
            </a:r>
            <a:r>
              <a:rPr lang="it-IT" sz="3200" dirty="0" err="1"/>
              <a:t>mother</a:t>
            </a:r>
            <a:r>
              <a:rPr lang="it-IT" sz="3200" dirty="0"/>
              <a:t>. Ottavia,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her</a:t>
            </a:r>
            <a:r>
              <a:rPr lang="it-IT" sz="3200" dirty="0"/>
              <a:t> </a:t>
            </a:r>
            <a:r>
              <a:rPr lang="it-IT" sz="3200" dirty="0" err="1"/>
              <a:t>name</a:t>
            </a:r>
            <a:r>
              <a:rPr lang="it-IT" sz="3200" dirty="0"/>
              <a:t> , put on </a:t>
            </a:r>
            <a:r>
              <a:rPr lang="it-IT" sz="3200" dirty="0" err="1"/>
              <a:t>elegant</a:t>
            </a:r>
            <a:r>
              <a:rPr lang="it-IT" sz="3200" dirty="0"/>
              <a:t> </a:t>
            </a:r>
            <a:r>
              <a:rPr lang="it-IT" sz="3200" dirty="0" err="1"/>
              <a:t>clothes</a:t>
            </a:r>
            <a:r>
              <a:rPr lang="it-IT" sz="3200" dirty="0"/>
              <a:t> and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kind</a:t>
            </a:r>
            <a:r>
              <a:rPr lang="it-IT" sz="3200" dirty="0"/>
              <a:t> to Peter’s </a:t>
            </a:r>
            <a:r>
              <a:rPr lang="it-IT" sz="3200" dirty="0" err="1"/>
              <a:t>mother</a:t>
            </a:r>
            <a:r>
              <a:rPr lang="it-IT" sz="3200" dirty="0"/>
              <a:t> for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occasion</a:t>
            </a:r>
            <a:r>
              <a:rPr lang="it-IT" sz="3200" dirty="0"/>
              <a:t>.  </a:t>
            </a:r>
            <a:r>
              <a:rPr lang="it-IT" sz="3200" dirty="0" err="1"/>
              <a:t>But</a:t>
            </a:r>
            <a:r>
              <a:rPr lang="it-IT" sz="3200" dirty="0"/>
              <a:t> the </a:t>
            </a:r>
            <a:r>
              <a:rPr lang="it-IT" sz="3200" dirty="0" err="1"/>
              <a:t>old</a:t>
            </a:r>
            <a:r>
              <a:rPr lang="it-IT" sz="3200" dirty="0"/>
              <a:t> and </a:t>
            </a:r>
            <a:r>
              <a:rPr lang="it-IT" sz="3200" dirty="0" err="1"/>
              <a:t>wise</a:t>
            </a:r>
            <a:r>
              <a:rPr lang="it-IT" sz="3200" dirty="0"/>
              <a:t> </a:t>
            </a:r>
            <a:r>
              <a:rPr lang="it-IT" sz="3200" dirty="0" err="1"/>
              <a:t>mother</a:t>
            </a:r>
            <a:r>
              <a:rPr lang="it-IT" sz="3200" dirty="0"/>
              <a:t> </a:t>
            </a:r>
            <a:r>
              <a:rPr lang="it-IT" sz="3200" dirty="0" err="1"/>
              <a:t>understood</a:t>
            </a:r>
            <a:r>
              <a:rPr lang="it-IT" sz="3200" dirty="0"/>
              <a:t> the </a:t>
            </a:r>
            <a:r>
              <a:rPr lang="it-IT" sz="3200" dirty="0" err="1"/>
              <a:t>real</a:t>
            </a:r>
            <a:r>
              <a:rPr lang="it-IT" sz="3200" dirty="0"/>
              <a:t> nature of the  girl and </a:t>
            </a:r>
            <a:r>
              <a:rPr lang="it-IT" sz="3200" dirty="0" err="1"/>
              <a:t>asked</a:t>
            </a:r>
            <a:r>
              <a:rPr lang="it-IT" sz="3200" dirty="0"/>
              <a:t> </a:t>
            </a:r>
            <a:r>
              <a:rPr lang="it-IT" sz="3200" dirty="0" err="1"/>
              <a:t>her</a:t>
            </a:r>
            <a:r>
              <a:rPr lang="it-IT" sz="3200" dirty="0"/>
              <a:t> son to </a:t>
            </a:r>
            <a:r>
              <a:rPr lang="it-IT" sz="3200" dirty="0" err="1"/>
              <a:t>forget</a:t>
            </a:r>
            <a:r>
              <a:rPr lang="it-IT" sz="3200" dirty="0"/>
              <a:t> </a:t>
            </a:r>
            <a:r>
              <a:rPr lang="it-IT" sz="3200" dirty="0" err="1"/>
              <a:t>her,because</a:t>
            </a:r>
            <a:r>
              <a:rPr lang="it-IT" sz="3200" dirty="0"/>
              <a:t> </a:t>
            </a:r>
            <a:r>
              <a:rPr lang="it-IT" sz="3200" dirty="0" err="1"/>
              <a:t>she</a:t>
            </a:r>
            <a:r>
              <a:rPr lang="it-IT" sz="3200" dirty="0"/>
              <a:t> </a:t>
            </a:r>
            <a:r>
              <a:rPr lang="it-IT" sz="3200" dirty="0" err="1"/>
              <a:t>wasn’t</a:t>
            </a:r>
            <a:r>
              <a:rPr lang="it-IT" sz="3200" dirty="0"/>
              <a:t> </a:t>
            </a:r>
            <a:r>
              <a:rPr lang="it-IT" sz="3200" dirty="0" err="1"/>
              <a:t>good</a:t>
            </a:r>
            <a:r>
              <a:rPr lang="it-IT" sz="3200" dirty="0"/>
              <a:t> for </a:t>
            </a:r>
            <a:r>
              <a:rPr lang="it-IT" sz="3200" dirty="0" err="1"/>
              <a:t>him</a:t>
            </a:r>
            <a:r>
              <a:rPr lang="it-IT" sz="3200" dirty="0"/>
              <a:t>. Peter </a:t>
            </a:r>
            <a:r>
              <a:rPr lang="it-IT" sz="3200" dirty="0" err="1"/>
              <a:t>didn’t</a:t>
            </a:r>
            <a:r>
              <a:rPr lang="it-IT" sz="3200" dirty="0"/>
              <a:t> </a:t>
            </a:r>
            <a:r>
              <a:rPr lang="it-IT" sz="3200" dirty="0" err="1"/>
              <a:t>follow</a:t>
            </a:r>
            <a:r>
              <a:rPr lang="it-IT" sz="3200" dirty="0"/>
              <a:t> </a:t>
            </a:r>
            <a:r>
              <a:rPr lang="it-IT" sz="3200" dirty="0" err="1"/>
              <a:t>his</a:t>
            </a:r>
            <a:r>
              <a:rPr lang="it-IT" sz="3200" dirty="0"/>
              <a:t> </a:t>
            </a:r>
            <a:r>
              <a:rPr lang="it-IT" sz="3200" dirty="0" err="1"/>
              <a:t>mother</a:t>
            </a:r>
            <a:r>
              <a:rPr lang="it-IT" sz="3200" dirty="0"/>
              <a:t> </a:t>
            </a:r>
            <a:r>
              <a:rPr lang="it-IT" sz="3200" dirty="0" err="1"/>
              <a:t>advice</a:t>
            </a:r>
            <a:r>
              <a:rPr lang="it-IT" sz="3200" dirty="0"/>
              <a:t> and </a:t>
            </a:r>
            <a:r>
              <a:rPr lang="it-IT" sz="3200" dirty="0" err="1"/>
              <a:t>began</a:t>
            </a:r>
            <a:r>
              <a:rPr lang="it-IT" sz="3200" dirty="0"/>
              <a:t> to </a:t>
            </a:r>
            <a:r>
              <a:rPr lang="it-IT" sz="3200" dirty="0" err="1"/>
              <a:t>hate</a:t>
            </a:r>
            <a:r>
              <a:rPr lang="it-IT" sz="3200" dirty="0"/>
              <a:t> </a:t>
            </a:r>
            <a:r>
              <a:rPr lang="it-IT" sz="3200" dirty="0" err="1"/>
              <a:t>her</a:t>
            </a:r>
            <a:r>
              <a:rPr lang="it-IT" sz="3200" dirty="0"/>
              <a:t> and </a:t>
            </a:r>
            <a:r>
              <a:rPr lang="it-IT" sz="3200" dirty="0" err="1"/>
              <a:t>consider</a:t>
            </a:r>
            <a:r>
              <a:rPr lang="it-IT" sz="3200" dirty="0"/>
              <a:t> </a:t>
            </a:r>
            <a:r>
              <a:rPr lang="it-IT" sz="3200" dirty="0" err="1"/>
              <a:t>her</a:t>
            </a:r>
            <a:r>
              <a:rPr lang="it-IT" sz="3200" dirty="0"/>
              <a:t> a </a:t>
            </a:r>
            <a:r>
              <a:rPr lang="it-IT" sz="3200" dirty="0" err="1"/>
              <a:t>witch</a:t>
            </a:r>
            <a:r>
              <a:rPr lang="it-IT" sz="3200" dirty="0"/>
              <a:t>…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17" y="452645"/>
            <a:ext cx="3788064" cy="27165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56" y="4169488"/>
            <a:ext cx="3241494" cy="25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5247" y="238991"/>
            <a:ext cx="7138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Time </a:t>
            </a:r>
            <a:r>
              <a:rPr lang="it-IT" sz="3200" dirty="0" err="1"/>
              <a:t>passed</a:t>
            </a:r>
            <a:r>
              <a:rPr lang="it-IT" sz="3200" dirty="0"/>
              <a:t> and the </a:t>
            </a:r>
            <a:r>
              <a:rPr lang="it-IT" sz="3200" dirty="0" err="1"/>
              <a:t>young</a:t>
            </a:r>
            <a:r>
              <a:rPr lang="it-IT" sz="3200" dirty="0"/>
              <a:t> man </a:t>
            </a:r>
            <a:r>
              <a:rPr lang="it-IT" sz="3200" dirty="0" err="1"/>
              <a:t>began</a:t>
            </a:r>
            <a:r>
              <a:rPr lang="it-IT" sz="3200" dirty="0"/>
              <a:t> to </a:t>
            </a:r>
            <a:r>
              <a:rPr lang="it-IT" sz="3200" dirty="0" err="1"/>
              <a:t>get</a:t>
            </a:r>
            <a:r>
              <a:rPr lang="it-IT" sz="3200" dirty="0"/>
              <a:t> </a:t>
            </a:r>
            <a:r>
              <a:rPr lang="it-IT" sz="3200" dirty="0" err="1"/>
              <a:t>drunk</a:t>
            </a:r>
            <a:r>
              <a:rPr lang="it-IT" sz="3200" dirty="0"/>
              <a:t> and </a:t>
            </a:r>
            <a:r>
              <a:rPr lang="it-IT" sz="3200" dirty="0" err="1"/>
              <a:t>behave</a:t>
            </a:r>
            <a:r>
              <a:rPr lang="it-IT" sz="3200" dirty="0"/>
              <a:t> in the </a:t>
            </a:r>
            <a:r>
              <a:rPr lang="it-IT" sz="3200" dirty="0" err="1"/>
              <a:t>same</a:t>
            </a:r>
            <a:r>
              <a:rPr lang="it-IT" sz="3200" dirty="0"/>
              <a:t>  bad </a:t>
            </a:r>
            <a:r>
              <a:rPr lang="it-IT" sz="3200" dirty="0" err="1"/>
              <a:t>manners</a:t>
            </a:r>
            <a:r>
              <a:rPr lang="it-IT" sz="3200" dirty="0"/>
              <a:t> of </a:t>
            </a:r>
            <a:r>
              <a:rPr lang="it-IT" sz="3200" dirty="0" err="1"/>
              <a:t>his</a:t>
            </a:r>
            <a:r>
              <a:rPr lang="it-IT" sz="3200" dirty="0"/>
              <a:t> girl-friend. </a:t>
            </a:r>
            <a:r>
              <a:rPr lang="it-IT" sz="3200" dirty="0" err="1"/>
              <a:t>Every</a:t>
            </a:r>
            <a:r>
              <a:rPr lang="it-IT" sz="3200" dirty="0"/>
              <a:t> </a:t>
            </a:r>
            <a:r>
              <a:rPr lang="it-IT" sz="3200" dirty="0" err="1"/>
              <a:t>day</a:t>
            </a:r>
            <a:r>
              <a:rPr lang="it-IT" sz="3200" dirty="0"/>
              <a:t> , the </a:t>
            </a:r>
            <a:r>
              <a:rPr lang="it-IT" sz="3200" dirty="0" err="1"/>
              <a:t>old</a:t>
            </a:r>
            <a:r>
              <a:rPr lang="it-IT" sz="3200" dirty="0"/>
              <a:t> </a:t>
            </a:r>
            <a:r>
              <a:rPr lang="it-IT" sz="3200" dirty="0" err="1"/>
              <a:t>mother</a:t>
            </a:r>
            <a:r>
              <a:rPr lang="it-IT" sz="3200" dirty="0"/>
              <a:t>  </a:t>
            </a:r>
            <a:r>
              <a:rPr lang="it-IT" sz="3200" dirty="0" err="1"/>
              <a:t>cried</a:t>
            </a:r>
            <a:r>
              <a:rPr lang="it-IT" sz="3200" dirty="0"/>
              <a:t> and </a:t>
            </a:r>
            <a:r>
              <a:rPr lang="it-IT" sz="3200" dirty="0" err="1"/>
              <a:t>asked</a:t>
            </a:r>
            <a:r>
              <a:rPr lang="it-IT" sz="3200" dirty="0"/>
              <a:t> </a:t>
            </a:r>
            <a:r>
              <a:rPr lang="it-IT" sz="3200" dirty="0" err="1"/>
              <a:t>God</a:t>
            </a:r>
            <a:r>
              <a:rPr lang="it-IT" sz="3200" dirty="0"/>
              <a:t> for help. </a:t>
            </a:r>
            <a:r>
              <a:rPr lang="it-IT" sz="3200" dirty="0" err="1"/>
              <a:t>She</a:t>
            </a:r>
            <a:r>
              <a:rPr lang="it-IT" sz="3200" dirty="0"/>
              <a:t> </a:t>
            </a:r>
            <a:r>
              <a:rPr lang="it-IT" sz="3200" dirty="0" err="1"/>
              <a:t>hoped</a:t>
            </a:r>
            <a:r>
              <a:rPr lang="it-IT" sz="3200" dirty="0"/>
              <a:t>  </a:t>
            </a:r>
            <a:r>
              <a:rPr lang="it-IT" sz="3200" dirty="0" err="1"/>
              <a:t>that</a:t>
            </a:r>
            <a:r>
              <a:rPr lang="it-IT" sz="3200" dirty="0"/>
              <a:t>  he </a:t>
            </a:r>
            <a:r>
              <a:rPr lang="it-IT" sz="3200" dirty="0" err="1"/>
              <a:t>forgot</a:t>
            </a:r>
            <a:r>
              <a:rPr lang="it-IT" sz="3200" dirty="0"/>
              <a:t> </a:t>
            </a:r>
            <a:r>
              <a:rPr lang="it-IT" sz="3200" dirty="0" err="1"/>
              <a:t>that</a:t>
            </a:r>
            <a:r>
              <a:rPr lang="it-IT" sz="3200" dirty="0"/>
              <a:t> girl and </a:t>
            </a:r>
            <a:r>
              <a:rPr lang="it-IT" sz="3200" dirty="0" err="1"/>
              <a:t>went</a:t>
            </a:r>
            <a:r>
              <a:rPr lang="it-IT" sz="3200" dirty="0"/>
              <a:t> back to </a:t>
            </a:r>
            <a:r>
              <a:rPr lang="it-IT" sz="3200" dirty="0" err="1"/>
              <a:t>being</a:t>
            </a:r>
            <a:r>
              <a:rPr lang="it-IT" sz="3200" dirty="0"/>
              <a:t> a  </a:t>
            </a:r>
            <a:r>
              <a:rPr lang="it-IT" sz="3200" dirty="0" err="1"/>
              <a:t>good</a:t>
            </a:r>
            <a:r>
              <a:rPr lang="it-IT" sz="3200" dirty="0"/>
              <a:t> </a:t>
            </a:r>
            <a:r>
              <a:rPr lang="it-IT" sz="3200" dirty="0" err="1"/>
              <a:t>young</a:t>
            </a:r>
            <a:r>
              <a:rPr lang="it-IT" sz="3200" dirty="0"/>
              <a:t> man.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46428" y="3846086"/>
            <a:ext cx="74073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Fortunately</a:t>
            </a:r>
            <a:r>
              <a:rPr lang="it-IT" sz="3200" dirty="0"/>
              <a:t> , </a:t>
            </a:r>
            <a:r>
              <a:rPr lang="it-IT" sz="3200" dirty="0" err="1"/>
              <a:t>one</a:t>
            </a:r>
            <a:r>
              <a:rPr lang="it-IT" sz="3200" dirty="0"/>
              <a:t> </a:t>
            </a:r>
            <a:r>
              <a:rPr lang="it-IT" sz="3200" dirty="0" err="1"/>
              <a:t>day</a:t>
            </a:r>
            <a:r>
              <a:rPr lang="it-IT" sz="3200" dirty="0"/>
              <a:t> , a new and </a:t>
            </a:r>
            <a:r>
              <a:rPr lang="it-IT" sz="3200" dirty="0" err="1"/>
              <a:t>nice</a:t>
            </a:r>
            <a:r>
              <a:rPr lang="it-IT" sz="3200" dirty="0"/>
              <a:t> </a:t>
            </a:r>
            <a:r>
              <a:rPr lang="it-IT" sz="3200" dirty="0" err="1"/>
              <a:t>classmate</a:t>
            </a:r>
            <a:r>
              <a:rPr lang="it-IT" sz="3200" dirty="0"/>
              <a:t> </a:t>
            </a:r>
            <a:r>
              <a:rPr lang="it-IT" sz="3200" dirty="0" err="1"/>
              <a:t>arrived</a:t>
            </a:r>
            <a:r>
              <a:rPr lang="it-IT" sz="3200" dirty="0"/>
              <a:t> in Peter’s </a:t>
            </a:r>
            <a:r>
              <a:rPr lang="it-IT" sz="3200" dirty="0" err="1"/>
              <a:t>class</a:t>
            </a:r>
            <a:r>
              <a:rPr lang="it-IT" sz="3200" dirty="0"/>
              <a:t> , </a:t>
            </a:r>
            <a:r>
              <a:rPr lang="it-IT" sz="3200" dirty="0" err="1"/>
              <a:t>she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</a:t>
            </a:r>
            <a:r>
              <a:rPr lang="it-IT" sz="3200" dirty="0" err="1"/>
              <a:t>very</a:t>
            </a:r>
            <a:r>
              <a:rPr lang="it-IT" sz="3200" dirty="0"/>
              <a:t> </a:t>
            </a:r>
            <a:r>
              <a:rPr lang="it-IT" sz="3200" dirty="0" err="1"/>
              <a:t>clever</a:t>
            </a:r>
            <a:r>
              <a:rPr lang="it-IT" sz="3200" dirty="0"/>
              <a:t> at </a:t>
            </a:r>
            <a:r>
              <a:rPr lang="it-IT" sz="3200" dirty="0" err="1"/>
              <a:t>school</a:t>
            </a:r>
            <a:r>
              <a:rPr lang="it-IT" sz="3200" dirty="0"/>
              <a:t> and </a:t>
            </a:r>
            <a:r>
              <a:rPr lang="it-IT" sz="3200" dirty="0" err="1"/>
              <a:t>had</a:t>
            </a:r>
            <a:r>
              <a:rPr lang="it-IT" sz="3200" dirty="0"/>
              <a:t> </a:t>
            </a:r>
            <a:r>
              <a:rPr lang="it-IT" sz="3200" dirty="0" err="1"/>
              <a:t>good</a:t>
            </a:r>
            <a:r>
              <a:rPr lang="it-IT" sz="3200" dirty="0"/>
              <a:t> </a:t>
            </a:r>
            <a:r>
              <a:rPr lang="it-IT" sz="3200" dirty="0" err="1"/>
              <a:t>values</a:t>
            </a:r>
            <a:r>
              <a:rPr lang="it-IT" sz="3200" dirty="0"/>
              <a:t>.</a:t>
            </a:r>
          </a:p>
          <a:p>
            <a:r>
              <a:rPr lang="it-IT" sz="3200" dirty="0" err="1"/>
              <a:t>Her</a:t>
            </a:r>
            <a:r>
              <a:rPr lang="it-IT" sz="3200" dirty="0"/>
              <a:t> </a:t>
            </a:r>
            <a:r>
              <a:rPr lang="it-IT" sz="3200" dirty="0" err="1"/>
              <a:t>name</a:t>
            </a:r>
            <a:r>
              <a:rPr lang="it-IT" sz="3200" dirty="0"/>
              <a:t> </a:t>
            </a:r>
            <a:r>
              <a:rPr lang="it-IT" sz="3200" dirty="0" err="1"/>
              <a:t>was</a:t>
            </a:r>
            <a:r>
              <a:rPr lang="it-IT" sz="3200" dirty="0"/>
              <a:t> Sally.                                                               </a:t>
            </a:r>
            <a:r>
              <a:rPr lang="it-IT" sz="3600" dirty="0"/>
              <a:t>                                                                                                 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3455581"/>
            <a:ext cx="2806993" cy="32216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462999"/>
            <a:ext cx="2416629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9155" y="301336"/>
            <a:ext cx="7813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They</a:t>
            </a:r>
            <a:r>
              <a:rPr lang="it-IT" sz="3200" dirty="0"/>
              <a:t> </a:t>
            </a:r>
            <a:r>
              <a:rPr lang="it-IT" sz="3200" dirty="0" err="1"/>
              <a:t>talked</a:t>
            </a:r>
            <a:r>
              <a:rPr lang="it-IT" sz="3200" dirty="0"/>
              <a:t> a </a:t>
            </a:r>
            <a:r>
              <a:rPr lang="it-IT" sz="3200" dirty="0" err="1"/>
              <a:t>lot</a:t>
            </a:r>
            <a:r>
              <a:rPr lang="it-IT" sz="3200" dirty="0"/>
              <a:t> and </a:t>
            </a:r>
            <a:r>
              <a:rPr lang="it-IT" sz="3200" dirty="0" err="1"/>
              <a:t>spent</a:t>
            </a:r>
            <a:r>
              <a:rPr lang="it-IT" sz="3200" dirty="0"/>
              <a:t> </a:t>
            </a:r>
            <a:r>
              <a:rPr lang="it-IT" sz="3200" dirty="0" err="1"/>
              <a:t>much</a:t>
            </a:r>
            <a:r>
              <a:rPr lang="it-IT" sz="3200" dirty="0"/>
              <a:t>  time </a:t>
            </a:r>
            <a:r>
              <a:rPr lang="it-IT" sz="3200" dirty="0" err="1"/>
              <a:t>together</a:t>
            </a:r>
            <a:r>
              <a:rPr lang="it-IT" sz="3200" dirty="0"/>
              <a:t> ,</a:t>
            </a:r>
            <a:r>
              <a:rPr lang="it-IT" sz="3200" dirty="0" err="1"/>
              <a:t>not</a:t>
            </a:r>
            <a:r>
              <a:rPr lang="it-IT" sz="3200" dirty="0"/>
              <a:t> </a:t>
            </a:r>
            <a:r>
              <a:rPr lang="it-IT" sz="3200" dirty="0" err="1"/>
              <a:t>only</a:t>
            </a:r>
            <a:r>
              <a:rPr lang="it-IT" sz="3200" dirty="0"/>
              <a:t> in the </a:t>
            </a:r>
            <a:r>
              <a:rPr lang="it-IT" sz="3200" dirty="0" err="1"/>
              <a:t>class</a:t>
            </a:r>
            <a:r>
              <a:rPr lang="it-IT" sz="3200" dirty="0"/>
              <a:t>, </a:t>
            </a:r>
            <a:r>
              <a:rPr lang="it-IT" sz="3200" dirty="0" err="1"/>
              <a:t>but</a:t>
            </a:r>
            <a:r>
              <a:rPr lang="it-IT" sz="3200" dirty="0"/>
              <a:t> </a:t>
            </a:r>
            <a:r>
              <a:rPr lang="it-IT" sz="3200" dirty="0" err="1"/>
              <a:t>also</a:t>
            </a:r>
            <a:r>
              <a:rPr lang="it-IT" sz="3200" dirty="0"/>
              <a:t> </a:t>
            </a:r>
            <a:r>
              <a:rPr lang="it-IT" sz="3200" dirty="0" err="1"/>
              <a:t>outside</a:t>
            </a:r>
            <a:r>
              <a:rPr lang="it-IT" sz="3200" dirty="0"/>
              <a:t>. Peter </a:t>
            </a:r>
            <a:r>
              <a:rPr lang="it-IT" sz="3200" dirty="0" err="1"/>
              <a:t>liked</a:t>
            </a:r>
            <a:r>
              <a:rPr lang="it-IT" sz="3200" dirty="0"/>
              <a:t> Sally </a:t>
            </a:r>
            <a:r>
              <a:rPr lang="it-IT" sz="3200" dirty="0" err="1"/>
              <a:t>very</a:t>
            </a:r>
            <a:r>
              <a:rPr lang="it-IT" sz="3200" dirty="0"/>
              <a:t> </a:t>
            </a:r>
            <a:r>
              <a:rPr lang="it-IT" sz="3200" dirty="0" err="1"/>
              <a:t>much</a:t>
            </a:r>
            <a:r>
              <a:rPr lang="it-IT" sz="3200" dirty="0"/>
              <a:t>. He  </a:t>
            </a:r>
            <a:r>
              <a:rPr lang="it-IT" sz="3200" dirty="0" err="1"/>
              <a:t>fell</a:t>
            </a:r>
            <a:r>
              <a:rPr lang="it-IT" sz="3200" dirty="0"/>
              <a:t> in love with </a:t>
            </a:r>
            <a:r>
              <a:rPr lang="it-IT" sz="3200" dirty="0" err="1"/>
              <a:t>her</a:t>
            </a:r>
            <a:r>
              <a:rPr lang="it-IT" sz="3200" dirty="0"/>
              <a:t> and </a:t>
            </a:r>
            <a:r>
              <a:rPr lang="it-IT" sz="3200" dirty="0" err="1"/>
              <a:t>left</a:t>
            </a:r>
            <a:r>
              <a:rPr lang="it-IT" sz="3200" dirty="0"/>
              <a:t> </a:t>
            </a:r>
            <a:r>
              <a:rPr lang="it-IT" sz="3200"/>
              <a:t>Ottavia . </a:t>
            </a:r>
            <a:endParaRPr lang="it-IT" sz="3200" dirty="0"/>
          </a:p>
          <a:p>
            <a:r>
              <a:rPr lang="it-IT" sz="3200" dirty="0"/>
              <a:t>So Peter and the </a:t>
            </a:r>
            <a:r>
              <a:rPr lang="it-IT" sz="3200" dirty="0" err="1"/>
              <a:t>sweet</a:t>
            </a:r>
            <a:r>
              <a:rPr lang="it-IT" sz="3200" dirty="0"/>
              <a:t> girl </a:t>
            </a:r>
            <a:r>
              <a:rPr lang="it-IT" sz="3200" dirty="0" err="1"/>
              <a:t>got</a:t>
            </a:r>
            <a:r>
              <a:rPr lang="it-IT" sz="3200" dirty="0"/>
              <a:t> </a:t>
            </a:r>
            <a:r>
              <a:rPr lang="it-IT" sz="3200" dirty="0" err="1"/>
              <a:t>married</a:t>
            </a:r>
            <a:r>
              <a:rPr lang="it-IT" sz="3200" dirty="0"/>
              <a:t> and </a:t>
            </a:r>
            <a:r>
              <a:rPr lang="it-IT" sz="3200" dirty="0" err="1"/>
              <a:t>lived</a:t>
            </a:r>
            <a:r>
              <a:rPr lang="it-IT" sz="3200" dirty="0"/>
              <a:t> </a:t>
            </a:r>
            <a:r>
              <a:rPr lang="it-IT" sz="3200" dirty="0" err="1"/>
              <a:t>together</a:t>
            </a:r>
            <a:r>
              <a:rPr lang="it-IT" sz="3200" dirty="0"/>
              <a:t> </a:t>
            </a:r>
            <a:r>
              <a:rPr lang="it-IT" sz="3200" dirty="0" err="1"/>
              <a:t>happily</a:t>
            </a:r>
            <a:r>
              <a:rPr lang="it-IT" sz="3200" dirty="0"/>
              <a:t> and in </a:t>
            </a:r>
            <a:r>
              <a:rPr lang="it-IT" sz="3200" dirty="0" err="1"/>
              <a:t>peace</a:t>
            </a:r>
            <a:r>
              <a:rPr lang="it-IT" sz="3200" dirty="0"/>
              <a:t> 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6027" y="5112328"/>
            <a:ext cx="8437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The deep </a:t>
            </a:r>
            <a:r>
              <a:rPr lang="it-IT" sz="3200" dirty="0" err="1">
                <a:solidFill>
                  <a:srgbClr val="FF0000"/>
                </a:solidFill>
              </a:rPr>
              <a:t>message</a:t>
            </a:r>
            <a:r>
              <a:rPr lang="it-IT" sz="3200" dirty="0">
                <a:solidFill>
                  <a:srgbClr val="FF0000"/>
                </a:solidFill>
              </a:rPr>
              <a:t> of the story </a:t>
            </a:r>
            <a:r>
              <a:rPr lang="it-IT" sz="3200" dirty="0" err="1">
                <a:solidFill>
                  <a:srgbClr val="FF0000"/>
                </a:solidFill>
              </a:rPr>
              <a:t>is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that</a:t>
            </a:r>
            <a:r>
              <a:rPr lang="it-IT" sz="3200" dirty="0">
                <a:solidFill>
                  <a:srgbClr val="FF0000"/>
                </a:solidFill>
              </a:rPr>
              <a:t> GOOD ALWAYS TRIUMPHS OVER EVIL.</a:t>
            </a:r>
          </a:p>
          <a:p>
            <a:r>
              <a:rPr lang="it-IT" sz="2000" dirty="0">
                <a:solidFill>
                  <a:srgbClr val="FF0000"/>
                </a:solidFill>
              </a:rPr>
              <a:t>                                                                                                    Martina </a:t>
            </a:r>
            <a:r>
              <a:rPr lang="it-IT" sz="2000" dirty="0" err="1">
                <a:solidFill>
                  <a:srgbClr val="FF0000"/>
                </a:solidFill>
              </a:rPr>
              <a:t>Pirozzi</a:t>
            </a:r>
            <a:r>
              <a:rPr lang="it-IT" sz="2000" dirty="0">
                <a:solidFill>
                  <a:srgbClr val="FF0000"/>
                </a:solidFill>
              </a:rPr>
              <a:t> – 2^ C</a:t>
            </a:r>
          </a:p>
        </p:txBody>
      </p:sp>
      <p:pic>
        <p:nvPicPr>
          <p:cNvPr id="2050" name="Picture 2" descr="http://www.disegnidacolorareonline.com/disegni-da-scaricare-per-bambini/sposi-bouquet-fiori-colora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496657"/>
            <a:ext cx="3238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96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Tema di Office</vt:lpstr>
      <vt:lpstr>  Peter’s Story  from Stribor’s Forest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Pirozzi</dc:creator>
  <cp:lastModifiedBy>Massimo Perrozzi</cp:lastModifiedBy>
  <cp:revision>33</cp:revision>
  <dcterms:created xsi:type="dcterms:W3CDTF">2015-12-12T08:58:25Z</dcterms:created>
  <dcterms:modified xsi:type="dcterms:W3CDTF">2017-04-26T13:07:26Z</dcterms:modified>
</cp:coreProperties>
</file>